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s.ua/news/kakoj-vred-prinosjat-neutilizirovannye-ispolzovannye-batarejki-i-lampy/" TargetMode="External"/><Relationship Id="rId7" Type="http://schemas.openxmlformats.org/officeDocument/2006/relationships/hyperlink" Target="http://r-pol.ck.ua/page/6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tma.ua/articles/sortuvannya-smittya" TargetMode="External"/><Relationship Id="rId5" Type="http://schemas.openxmlformats.org/officeDocument/2006/relationships/hyperlink" Target="https://www.ecoisanewblack.com/papir-makulatura-pererobka-smittia/" TargetMode="External"/><Relationship Id="rId4" Type="http://schemas.openxmlformats.org/officeDocument/2006/relationships/hyperlink" Target="https://zak-kor.net/49417-u-chomu-shkoda-poletilenovih-paketv-ta-chim-yih-zamniti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%D1%80%D0%B0%D0%B7%D0%BE%D0%BC_%D0%BC%D0%B8_%D1%81%D0%B8%D0%BB%D0%B0?__eep__=6&amp;__cft__%5b0%5d=AZUJ-Zm2H-q9EC80_Qba67peh1lU7Og7ZhmblpBRnK5o17AMbQKhEUSqEpFbP1Hii5Ym7LzSe5-Sl6hj874lOFaISGBFUX_JrocK2ngX1_1Ge9Fut2Idht8C1ouXNAYz0Ww&amp;__tn__=*NK-R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 Херсоні був зареєстрований високий рівень забруднення атмосферного  повітря » Херсонщина за день - новости Херсона и Херсонской области,  Kherson Ne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" y="0"/>
            <a:ext cx="9138794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622" y="4869160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i="1" dirty="0" err="1">
                <a:ln w="11430">
                  <a:solidFill>
                    <a:srgbClr val="00B0F0"/>
                  </a:solidFill>
                </a:ln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Збережемо</a:t>
            </a:r>
            <a:r>
              <a:rPr lang="ru-RU" b="1" i="1" dirty="0">
                <a:ln w="11430">
                  <a:solidFill>
                    <a:srgbClr val="00B0F0"/>
                  </a:solidFill>
                </a:ln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природу </a:t>
            </a:r>
            <a:r>
              <a:rPr lang="ru-RU" b="1" i="1" dirty="0" err="1" smtClean="0">
                <a:ln w="11430">
                  <a:solidFill>
                    <a:srgbClr val="00B0F0"/>
                  </a:solidFill>
                </a:ln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заради</a:t>
            </a:r>
            <a:r>
              <a:rPr lang="ru-RU" b="1" i="1" dirty="0" smtClean="0">
                <a:ln w="11430">
                  <a:solidFill>
                    <a:srgbClr val="00B0F0"/>
                  </a:solidFill>
                </a:ln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ln w="11430">
                  <a:solidFill>
                    <a:srgbClr val="00B0F0"/>
                  </a:solidFill>
                </a:ln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майбутнього</a:t>
            </a:r>
            <a:endParaRPr lang="ru-RU" b="1" i="1" dirty="0">
              <a:ln w="11430">
                <a:solidFill>
                  <a:srgbClr val="00B0F0"/>
                </a:solidFill>
              </a:ln>
              <a:solidFill>
                <a:srgbClr val="00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2138" y="1124744"/>
            <a:ext cx="6400800" cy="648072"/>
          </a:xfrm>
          <a:solidFill>
            <a:srgbClr val="0070C0"/>
          </a:solidFill>
        </p:spPr>
        <p:txBody>
          <a:bodyPr>
            <a:normAutofit fontScale="62500" lnSpcReduction="20000"/>
          </a:bodyPr>
          <a:lstStyle/>
          <a:p>
            <a:r>
              <a:rPr lang="uk-UA" b="1" dirty="0" err="1" smtClean="0">
                <a:solidFill>
                  <a:schemeClr val="bg1"/>
                </a:solidFill>
              </a:rPr>
              <a:t>Підпроєкт</a:t>
            </a:r>
            <a:r>
              <a:rPr lang="uk-UA" b="1" dirty="0" smtClean="0">
                <a:solidFill>
                  <a:schemeClr val="bg1"/>
                </a:solidFill>
              </a:rPr>
              <a:t> Ліги старшокласників</a:t>
            </a:r>
          </a:p>
          <a:p>
            <a:r>
              <a:rPr lang="uk-UA" b="1" dirty="0" smtClean="0">
                <a:solidFill>
                  <a:schemeClr val="bg1"/>
                </a:solidFill>
              </a:rPr>
              <a:t>«Ми – патріоти Черкащини»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340120"/>
            <a:ext cx="7349063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uk-UA" b="1" i="1" dirty="0" err="1" smtClean="0"/>
              <a:t>Руськополянський</a:t>
            </a:r>
            <a:r>
              <a:rPr lang="uk-UA" b="1" i="1" dirty="0" smtClean="0"/>
              <a:t> заклад загальної середньої освіти І-ІІІ ступенів №2</a:t>
            </a: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26996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Скільки коштує охорона природи Кіровограда? | Перша електронна газет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3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6216" y="2996952"/>
            <a:ext cx="2520280" cy="24482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800" dirty="0" err="1" smtClean="0"/>
              <a:t>Проєкт</a:t>
            </a:r>
            <a:r>
              <a:rPr lang="uk-UA" sz="1800" dirty="0" smtClean="0"/>
              <a:t> підготувала учениця 9 класу </a:t>
            </a:r>
            <a:r>
              <a:rPr lang="uk-UA" sz="1800" dirty="0" err="1" smtClean="0"/>
              <a:t>Руськополянського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закладу загальної середньої освіти </a:t>
            </a:r>
            <a:br>
              <a:rPr lang="uk-UA" sz="1800" dirty="0" smtClean="0"/>
            </a:br>
            <a:r>
              <a:rPr lang="uk-UA" sz="1800" dirty="0" smtClean="0"/>
              <a:t>І-ІІІ ступенів №2</a:t>
            </a:r>
            <a:br>
              <a:rPr lang="uk-UA" sz="1800" dirty="0" smtClean="0"/>
            </a:br>
            <a:r>
              <a:rPr lang="uk-UA" sz="1800" dirty="0" err="1" smtClean="0"/>
              <a:t>Шапран</a:t>
            </a:r>
            <a:r>
              <a:rPr lang="uk-UA" sz="1800" dirty="0" smtClean="0"/>
              <a:t> Каріна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2808312" cy="42484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Список </a:t>
            </a:r>
            <a:r>
              <a:rPr lang="ru-RU" b="1" i="1" dirty="0" err="1">
                <a:solidFill>
                  <a:schemeClr val="tx1"/>
                </a:solidFill>
              </a:rPr>
              <a:t>використаних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інтернет-ресурсів</a:t>
            </a:r>
            <a:endParaRPr lang="uk-UA" b="1" i="1" dirty="0" smtClean="0">
              <a:solidFill>
                <a:schemeClr val="tx1"/>
              </a:solidFill>
              <a:hlinkClick r:id="rId3"/>
            </a:endParaRPr>
          </a:p>
          <a:p>
            <a:r>
              <a:rPr lang="en-US" dirty="0" smtClean="0">
                <a:hlinkClick r:id="rId3"/>
              </a:rPr>
              <a:t>https://res.ua/news/kakoj-vred-prinosjat-neutilizirovannye-ispolzovannye-batarejki-i-lampy/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https://zak-kor.net/49417-u-chomu-shkoda-poletilenovih-paketv-ta-chim-yih-zamniti.html</a:t>
            </a:r>
            <a:endParaRPr lang="uk-UA" dirty="0" smtClean="0"/>
          </a:p>
          <a:p>
            <a:r>
              <a:rPr lang="en-US" dirty="0">
                <a:hlinkClick r:id="rId5"/>
              </a:rPr>
              <a:t>https://www.ecoisanewblack.com/papir-makulatura-pererobka-smittia</a:t>
            </a:r>
            <a:r>
              <a:rPr lang="en-US" dirty="0" smtClean="0">
                <a:hlinkClick r:id="rId5"/>
              </a:rPr>
              <a:t>/</a:t>
            </a:r>
            <a:endParaRPr lang="uk-UA" dirty="0" smtClean="0"/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atma.ua/articles/sortuvannya-smittya</a:t>
            </a:r>
            <a:endParaRPr lang="uk-UA" dirty="0" smtClean="0"/>
          </a:p>
          <a:p>
            <a:r>
              <a:rPr lang="en-US" dirty="0">
                <a:hlinkClick r:id="rId7"/>
              </a:rPr>
              <a:t>http://r-pol.ck.ua/page/6</a:t>
            </a:r>
            <a:r>
              <a:rPr lang="en-US" dirty="0" smtClean="0">
                <a:hlinkClick r:id="rId7"/>
              </a:rPr>
              <a:t>/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347864" y="5517232"/>
            <a:ext cx="4752528" cy="1033272"/>
          </a:xfrm>
          <a:prstGeom prst="horizontalScrol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/>
              <a:t>Дякую за увагу!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31602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Экология на пальца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024"/>
            <a:ext cx="9139851" cy="6841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620688"/>
            <a:ext cx="3682752" cy="610669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«Не 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питай,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твоя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Батьківщина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може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зробити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для тебе, </a:t>
            </a:r>
            <a:r>
              <a:rPr lang="ru-RU" sz="3600" b="1" i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600" b="1" i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i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спитай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Ти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можеш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зробити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для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своєї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Батьківщини</a:t>
            </a:r>
            <a:r>
              <a:rPr lang="ru-RU" sz="3600" b="1" i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br>
              <a:rPr lang="ru-RU" sz="3600" b="1" i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600" b="1" i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Еразм</a:t>
            </a:r>
            <a:r>
              <a:rPr lang="ru-RU" sz="3600" b="1" i="1" dirty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Роттердамський</a:t>
            </a:r>
            <a:endParaRPr lang="ru-RU" sz="3600" b="1" i="1" dirty="0">
              <a:ln w="11430">
                <a:solidFill>
                  <a:srgbClr val="7030A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05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се нелегальные свалки мусора в Ялте будут ликвидированы до 1 ноябр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6"/>
            <a:ext cx="9144000" cy="68536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навчитися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смітити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вулиці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та 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поважати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Природу?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42" y="5241371"/>
            <a:ext cx="92796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i="1" dirty="0" err="1"/>
              <a:t>Викидаючи</a:t>
            </a:r>
            <a:r>
              <a:rPr lang="ru-RU" b="1" i="1" dirty="0"/>
              <a:t> </a:t>
            </a:r>
            <a:r>
              <a:rPr lang="ru-RU" b="1" i="1" dirty="0" err="1"/>
              <a:t>сміття</a:t>
            </a:r>
            <a:r>
              <a:rPr lang="ru-RU" b="1" i="1" dirty="0"/>
              <a:t>, люди </a:t>
            </a:r>
            <a:r>
              <a:rPr lang="ru-RU" b="1" i="1" dirty="0" err="1"/>
              <a:t>порушують</a:t>
            </a:r>
            <a:r>
              <a:rPr lang="ru-RU" b="1" i="1" dirty="0"/>
              <a:t> один з </a:t>
            </a:r>
            <a:r>
              <a:rPr lang="ru-RU" b="1" i="1" dirty="0" err="1"/>
              <a:t>основних</a:t>
            </a:r>
            <a:r>
              <a:rPr lang="ru-RU" b="1" i="1" dirty="0"/>
              <a:t> </a:t>
            </a:r>
            <a:r>
              <a:rPr lang="ru-RU" b="1" i="1" dirty="0" err="1"/>
              <a:t>екологічних</a:t>
            </a:r>
            <a:r>
              <a:rPr lang="ru-RU" b="1" i="1" dirty="0"/>
              <a:t> </a:t>
            </a:r>
            <a:r>
              <a:rPr lang="ru-RU" b="1" i="1" dirty="0" err="1"/>
              <a:t>законів</a:t>
            </a:r>
            <a:r>
              <a:rPr lang="ru-RU" b="1" i="1" dirty="0"/>
              <a:t> </a:t>
            </a:r>
            <a:r>
              <a:rPr lang="ru-RU" b="1" i="1" dirty="0" smtClean="0"/>
              <a:t> - </a:t>
            </a:r>
            <a:r>
              <a:rPr lang="ru-RU" b="1" i="1" dirty="0" err="1" smtClean="0"/>
              <a:t>кругообіг</a:t>
            </a:r>
            <a:r>
              <a:rPr lang="ru-RU" b="1" i="1" dirty="0" smtClean="0"/>
              <a:t> </a:t>
            </a:r>
          </a:p>
          <a:p>
            <a:pPr algn="ctr"/>
            <a:r>
              <a:rPr lang="ru-RU" b="1" i="1" dirty="0" err="1" smtClean="0"/>
              <a:t>речовин</a:t>
            </a:r>
            <a:r>
              <a:rPr lang="ru-RU" b="1" i="1" dirty="0" smtClean="0"/>
              <a:t> </a:t>
            </a:r>
            <a:r>
              <a:rPr lang="ru-RU" b="1" i="1" dirty="0"/>
              <a:t>у </a:t>
            </a:r>
            <a:r>
              <a:rPr lang="ru-RU" b="1" i="1" dirty="0" err="1"/>
              <a:t>природі</a:t>
            </a:r>
            <a:r>
              <a:rPr lang="ru-RU" b="1" i="1" dirty="0"/>
              <a:t>. </a:t>
            </a:r>
            <a:r>
              <a:rPr lang="ru-RU" b="1" i="1" dirty="0" err="1" smtClean="0"/>
              <a:t>Адже</a:t>
            </a:r>
            <a:r>
              <a:rPr lang="ru-RU" b="1" i="1" dirty="0"/>
              <a:t>, </a:t>
            </a:r>
            <a:r>
              <a:rPr lang="ru-RU" b="1" i="1" dirty="0" err="1"/>
              <a:t>вилучаючи</a:t>
            </a:r>
            <a:r>
              <a:rPr lang="ru-RU" b="1" i="1" dirty="0"/>
              <a:t> з </a:t>
            </a:r>
            <a:r>
              <a:rPr lang="ru-RU" b="1" i="1" dirty="0" err="1"/>
              <a:t>природи</a:t>
            </a:r>
            <a:r>
              <a:rPr lang="ru-RU" b="1" i="1" dirty="0"/>
              <a:t> </a:t>
            </a:r>
            <a:r>
              <a:rPr lang="ru-RU" b="1" i="1" dirty="0" err="1"/>
              <a:t>чимало</a:t>
            </a:r>
            <a:r>
              <a:rPr lang="ru-RU" b="1" i="1" dirty="0"/>
              <a:t> </a:t>
            </a:r>
            <a:r>
              <a:rPr lang="ru-RU" b="1" i="1" dirty="0" err="1"/>
              <a:t>речовин</a:t>
            </a:r>
            <a:r>
              <a:rPr lang="ru-RU" b="1" i="1" dirty="0"/>
              <a:t>, </a:t>
            </a:r>
            <a:r>
              <a:rPr lang="ru-RU" b="1" i="1" dirty="0" err="1"/>
              <a:t>людина</a:t>
            </a:r>
            <a:r>
              <a:rPr lang="ru-RU" b="1" i="1" dirty="0"/>
              <a:t> </a:t>
            </a:r>
            <a:endParaRPr lang="ru-RU" b="1" i="1" dirty="0" smtClean="0"/>
          </a:p>
          <a:p>
            <a:pPr algn="ctr"/>
            <a:r>
              <a:rPr lang="ru-RU" b="1" i="1" dirty="0" err="1" smtClean="0"/>
              <a:t>змінює</a:t>
            </a:r>
            <a:r>
              <a:rPr lang="ru-RU" b="1" i="1" dirty="0" smtClean="0"/>
              <a:t> </a:t>
            </a:r>
            <a:r>
              <a:rPr lang="ru-RU" b="1" i="1" dirty="0" err="1"/>
              <a:t>їх</a:t>
            </a:r>
            <a:r>
              <a:rPr lang="ru-RU" b="1" i="1" dirty="0"/>
              <a:t> до </a:t>
            </a:r>
            <a:r>
              <a:rPr lang="ru-RU" b="1" i="1" dirty="0" err="1" smtClean="0"/>
              <a:t>невпізнанності</a:t>
            </a:r>
            <a:r>
              <a:rPr lang="ru-RU" b="1" i="1" dirty="0" smtClean="0"/>
              <a:t>, </a:t>
            </a:r>
            <a:r>
              <a:rPr lang="ru-RU" b="1" i="1" dirty="0" err="1"/>
              <a:t>повертає</a:t>
            </a:r>
            <a:r>
              <a:rPr lang="ru-RU" b="1" i="1" dirty="0"/>
              <a:t> у природу у </a:t>
            </a:r>
            <a:r>
              <a:rPr lang="ru-RU" b="1" i="1" dirty="0" err="1"/>
              <a:t>вигляді</a:t>
            </a:r>
            <a:r>
              <a:rPr lang="ru-RU" b="1" i="1" dirty="0"/>
              <a:t> </a:t>
            </a:r>
            <a:r>
              <a:rPr lang="ru-RU" b="1" i="1" dirty="0" err="1"/>
              <a:t>сміття</a:t>
            </a:r>
            <a:r>
              <a:rPr lang="ru-RU" b="1" i="1" dirty="0"/>
              <a:t>, </a:t>
            </a:r>
            <a:endParaRPr lang="ru-RU" b="1" i="1" dirty="0" smtClean="0"/>
          </a:p>
          <a:p>
            <a:pPr algn="ctr"/>
            <a:r>
              <a:rPr lang="ru-RU" b="1" i="1" dirty="0" smtClean="0"/>
              <a:t>яке </a:t>
            </a:r>
            <a:r>
              <a:rPr lang="ru-RU" b="1" i="1" dirty="0"/>
              <a:t>не </a:t>
            </a:r>
            <a:r>
              <a:rPr lang="ru-RU" b="1" i="1" dirty="0" err="1"/>
              <a:t>розкладається</a:t>
            </a:r>
            <a:r>
              <a:rPr lang="ru-RU" b="1" i="1" dirty="0"/>
              <a:t> на </a:t>
            </a:r>
            <a:r>
              <a:rPr lang="ru-RU" b="1" i="1" dirty="0" err="1"/>
              <a:t>вихідні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</a:t>
            </a:r>
            <a:r>
              <a:rPr lang="ru-RU" b="1" i="1" dirty="0" err="1"/>
              <a:t>природнім</a:t>
            </a:r>
            <a:r>
              <a:rPr lang="ru-RU" b="1" i="1" dirty="0"/>
              <a:t> шляхом.</a:t>
            </a:r>
          </a:p>
        </p:txBody>
      </p:sp>
    </p:spTree>
    <p:extLst>
      <p:ext uri="{BB962C8B-B14F-4D97-AF65-F5344CB8AC3E}">
        <p14:creationId xmlns="" xmlns:p14="http://schemas.microsoft.com/office/powerpoint/2010/main" val="13229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Утилізація батарейок | Городище.in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16632"/>
            <a:ext cx="8517632" cy="115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b="1" i="1" dirty="0" smtClean="0"/>
              <a:t>Яку </a:t>
            </a:r>
            <a:r>
              <a:rPr lang="ru-RU" sz="3100" b="1" i="1" dirty="0"/>
              <a:t>шкоду </a:t>
            </a:r>
            <a:r>
              <a:rPr lang="ru-RU" sz="3100" b="1" i="1" dirty="0" err="1"/>
              <a:t>можуть</a:t>
            </a:r>
            <a:r>
              <a:rPr lang="ru-RU" sz="3100" b="1" i="1" dirty="0"/>
              <a:t> принести не </a:t>
            </a:r>
            <a:r>
              <a:rPr lang="ru-RU" sz="3100" b="1" i="1" dirty="0" err="1"/>
              <a:t>утилізовані</a:t>
            </a:r>
            <a:r>
              <a:rPr lang="ru-RU" sz="3100" b="1" i="1" dirty="0"/>
              <a:t> </a:t>
            </a:r>
            <a:r>
              <a:rPr lang="ru-RU" sz="3100" b="1" i="1" dirty="0" err="1"/>
              <a:t>використані</a:t>
            </a:r>
            <a:r>
              <a:rPr lang="ru-RU" sz="3100" b="1" i="1" dirty="0"/>
              <a:t> батарейки, </a:t>
            </a:r>
            <a:r>
              <a:rPr lang="ru-RU" sz="3100" b="1" i="1" dirty="0" err="1"/>
              <a:t>викинуті</a:t>
            </a:r>
            <a:r>
              <a:rPr lang="ru-RU" sz="3100" b="1" i="1" dirty="0"/>
              <a:t> на </a:t>
            </a:r>
            <a:r>
              <a:rPr lang="ru-RU" sz="3100" b="1" i="1" dirty="0" err="1"/>
              <a:t>смітник</a:t>
            </a:r>
            <a:r>
              <a:rPr lang="ru-RU" sz="3100" b="1" i="1" dirty="0"/>
              <a:t> і в </a:t>
            </a:r>
            <a:r>
              <a:rPr lang="ru-RU" sz="3100" b="1" i="1" dirty="0" err="1"/>
              <a:t>подальшому</a:t>
            </a:r>
            <a:r>
              <a:rPr lang="ru-RU" sz="3100" b="1" i="1" dirty="0"/>
              <a:t> </a:t>
            </a:r>
            <a:r>
              <a:rPr lang="ru-RU" sz="3100" b="1" i="1" dirty="0" err="1"/>
              <a:t>потрапивши</a:t>
            </a:r>
            <a:r>
              <a:rPr lang="ru-RU" sz="3100" b="1" i="1" dirty="0"/>
              <a:t> в землю? </a:t>
            </a: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182846"/>
            <a:ext cx="604867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/>
              <a:t>Як </a:t>
            </a:r>
            <a:r>
              <a:rPr lang="ru-RU" b="1" i="1" dirty="0" err="1"/>
              <a:t>повідомляють</a:t>
            </a:r>
            <a:r>
              <a:rPr lang="ru-RU" b="1" i="1" dirty="0"/>
              <a:t> </a:t>
            </a:r>
            <a:r>
              <a:rPr lang="ru-RU" b="1" i="1" dirty="0" err="1"/>
              <a:t>екологи</a:t>
            </a:r>
            <a:r>
              <a:rPr lang="ru-RU" b="1" i="1" dirty="0"/>
              <a:t>, в них </a:t>
            </a:r>
            <a:r>
              <a:rPr lang="ru-RU" b="1" i="1" dirty="0" err="1"/>
              <a:t>містяться</a:t>
            </a:r>
            <a:r>
              <a:rPr lang="ru-RU" b="1" i="1" dirty="0"/>
              <a:t> </a:t>
            </a:r>
            <a:r>
              <a:rPr lang="ru-RU" b="1" i="1" dirty="0" err="1"/>
              <a:t>важкі</a:t>
            </a:r>
            <a:r>
              <a:rPr lang="ru-RU" b="1" i="1" dirty="0"/>
              <a:t> метали, </a:t>
            </a:r>
            <a:r>
              <a:rPr lang="ru-RU" b="1" i="1" dirty="0" err="1"/>
              <a:t>навіть</a:t>
            </a:r>
            <a:r>
              <a:rPr lang="ru-RU" b="1" i="1" dirty="0"/>
              <a:t> у </a:t>
            </a:r>
            <a:r>
              <a:rPr lang="ru-RU" b="1" i="1" dirty="0" err="1"/>
              <a:t>дуже</a:t>
            </a:r>
            <a:r>
              <a:rPr lang="ru-RU" b="1" i="1" dirty="0"/>
              <a:t> </a:t>
            </a:r>
            <a:r>
              <a:rPr lang="ru-RU" b="1" i="1" dirty="0" err="1"/>
              <a:t>обмеженій</a:t>
            </a:r>
            <a:r>
              <a:rPr lang="ru-RU" b="1" i="1" dirty="0"/>
              <a:t> </a:t>
            </a:r>
            <a:r>
              <a:rPr lang="ru-RU" b="1" i="1" dirty="0" err="1"/>
              <a:t>кількості</a:t>
            </a:r>
            <a:r>
              <a:rPr lang="ru-RU" b="1" i="1" dirty="0"/>
              <a:t> </a:t>
            </a:r>
            <a:r>
              <a:rPr lang="ru-RU" b="1" i="1" dirty="0" err="1"/>
              <a:t>становлять</a:t>
            </a:r>
            <a:r>
              <a:rPr lang="ru-RU" b="1" i="1" dirty="0"/>
              <a:t> </a:t>
            </a:r>
            <a:r>
              <a:rPr lang="ru-RU" b="1" i="1" dirty="0" err="1"/>
              <a:t>загрозу</a:t>
            </a:r>
            <a:r>
              <a:rPr lang="ru-RU" b="1" i="1" dirty="0"/>
              <a:t> </a:t>
            </a:r>
            <a:r>
              <a:rPr lang="ru-RU" b="1" i="1" dirty="0" err="1"/>
              <a:t>здоров'ю</a:t>
            </a:r>
            <a:r>
              <a:rPr lang="ru-RU" b="1" i="1" dirty="0"/>
              <a:t> людей: цинк, </a:t>
            </a:r>
            <a:r>
              <a:rPr lang="ru-RU" b="1" i="1" dirty="0" err="1"/>
              <a:t>марганець</a:t>
            </a:r>
            <a:r>
              <a:rPr lang="ru-RU" b="1" i="1" dirty="0"/>
              <a:t>, </a:t>
            </a:r>
            <a:r>
              <a:rPr lang="ru-RU" b="1" i="1" dirty="0" err="1"/>
              <a:t>кадмій</a:t>
            </a:r>
            <a:r>
              <a:rPr lang="ru-RU" b="1" i="1" dirty="0"/>
              <a:t>, ртуть, </a:t>
            </a:r>
            <a:r>
              <a:rPr lang="ru-RU" b="1" i="1" dirty="0" err="1"/>
              <a:t>нікель</a:t>
            </a:r>
            <a:r>
              <a:rPr lang="ru-RU" b="1" i="1" dirty="0"/>
              <a:t> та </a:t>
            </a:r>
            <a:r>
              <a:rPr lang="ru-RU" b="1" i="1" dirty="0" err="1"/>
              <a:t>інші</a:t>
            </a:r>
            <a:r>
              <a:rPr lang="ru-RU" b="1" i="1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3539" y="2056686"/>
            <a:ext cx="2771800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b="1" i="1" dirty="0" err="1"/>
              <a:t>Викинута</a:t>
            </a:r>
            <a:r>
              <a:rPr lang="ru-RU" b="1" i="1" dirty="0"/>
              <a:t> батарейка </a:t>
            </a:r>
            <a:r>
              <a:rPr lang="ru-RU" b="1" i="1" dirty="0" err="1"/>
              <a:t>покривається</a:t>
            </a:r>
            <a:r>
              <a:rPr lang="ru-RU" b="1" i="1" dirty="0"/>
              <a:t> </a:t>
            </a:r>
            <a:r>
              <a:rPr lang="ru-RU" b="1" i="1" dirty="0" err="1"/>
              <a:t>корозією</a:t>
            </a:r>
            <a:r>
              <a:rPr lang="ru-RU" b="1" i="1" dirty="0"/>
              <a:t>, через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шкідливі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</a:t>
            </a:r>
            <a:r>
              <a:rPr lang="ru-RU" b="1" i="1" dirty="0" err="1" smtClean="0"/>
              <a:t>можуть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потрапити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ґрунтові</a:t>
            </a:r>
            <a:r>
              <a:rPr lang="ru-RU" b="1" i="1" dirty="0" smtClean="0"/>
              <a:t> води, а </a:t>
            </a:r>
            <a:r>
              <a:rPr lang="ru-RU" b="1" i="1" dirty="0" err="1" smtClean="0"/>
              <a:t>далі</a:t>
            </a:r>
            <a:r>
              <a:rPr lang="ru-RU" b="1" i="1" dirty="0" smtClean="0"/>
              <a:t> - в </a:t>
            </a:r>
            <a:r>
              <a:rPr lang="ru-RU" b="1" i="1" dirty="0" err="1" smtClean="0"/>
              <a:t>річки</a:t>
            </a:r>
            <a:r>
              <a:rPr lang="ru-RU" b="1" i="1" dirty="0" smtClean="0"/>
              <a:t>, озера, </a:t>
            </a:r>
            <a:r>
              <a:rPr lang="ru-RU" b="1" i="1" dirty="0" err="1" smtClean="0"/>
              <a:t>артезіанські</a:t>
            </a:r>
            <a:r>
              <a:rPr lang="ru-RU" b="1" i="1" dirty="0" smtClean="0"/>
              <a:t> води. Одна </a:t>
            </a:r>
            <a:r>
              <a:rPr lang="ru-RU" b="1" i="1" dirty="0" err="1"/>
              <a:t>пальчикова</a:t>
            </a:r>
            <a:r>
              <a:rPr lang="ru-RU" b="1" i="1" dirty="0"/>
              <a:t> батарейка </a:t>
            </a:r>
            <a:r>
              <a:rPr lang="ru-RU" b="1" i="1" dirty="0" err="1"/>
              <a:t>може</a:t>
            </a:r>
            <a:r>
              <a:rPr lang="ru-RU" b="1" i="1" dirty="0"/>
              <a:t> </a:t>
            </a:r>
            <a:r>
              <a:rPr lang="ru-RU" b="1" i="1" dirty="0" err="1"/>
              <a:t>забруднити</a:t>
            </a:r>
            <a:r>
              <a:rPr lang="ru-RU" b="1" i="1" dirty="0"/>
              <a:t> 400 </a:t>
            </a:r>
            <a:r>
              <a:rPr lang="ru-RU" b="1" i="1" dirty="0" err="1"/>
              <a:t>літрів</a:t>
            </a:r>
            <a:r>
              <a:rPr lang="ru-RU" b="1" i="1" dirty="0"/>
              <a:t> води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smtClean="0"/>
              <a:t>20 </a:t>
            </a:r>
            <a:r>
              <a:rPr lang="ru-RU" b="1" i="1" dirty="0" err="1" smtClean="0"/>
              <a:t>квадратних</a:t>
            </a:r>
            <a:r>
              <a:rPr lang="ru-RU" b="1" i="1" dirty="0" smtClean="0"/>
              <a:t> </a:t>
            </a:r>
            <a:r>
              <a:rPr lang="ru-RU" b="1" i="1" dirty="0" err="1"/>
              <a:t>метрів</a:t>
            </a:r>
            <a:r>
              <a:rPr lang="ru-RU" b="1" i="1" dirty="0"/>
              <a:t> </a:t>
            </a:r>
            <a:r>
              <a:rPr lang="ru-RU" b="1" i="1" dirty="0" err="1"/>
              <a:t>землі</a:t>
            </a:r>
            <a:r>
              <a:rPr lang="ru-RU" b="1" i="1" dirty="0"/>
              <a:t>. </a:t>
            </a:r>
            <a:r>
              <a:rPr lang="ru-RU" b="1" i="1" dirty="0" err="1"/>
              <a:t>Далі</a:t>
            </a:r>
            <a:r>
              <a:rPr lang="ru-RU" b="1" i="1" dirty="0"/>
              <a:t> </a:t>
            </a:r>
            <a:r>
              <a:rPr lang="ru-RU" b="1" i="1" dirty="0" err="1"/>
              <a:t>шкідливі</a:t>
            </a:r>
            <a:r>
              <a:rPr lang="ru-RU" b="1" i="1" dirty="0"/>
              <a:t> </a:t>
            </a:r>
            <a:r>
              <a:rPr lang="ru-RU" b="1" i="1" dirty="0" err="1"/>
              <a:t>речовини</a:t>
            </a:r>
            <a:r>
              <a:rPr lang="ru-RU" b="1" i="1" dirty="0"/>
              <a:t> </a:t>
            </a:r>
            <a:r>
              <a:rPr lang="ru-RU" b="1" i="1" dirty="0" err="1" smtClean="0"/>
              <a:t>можуть</a:t>
            </a:r>
            <a:r>
              <a:rPr lang="ru-RU" b="1" i="1" dirty="0"/>
              <a:t> </a:t>
            </a:r>
            <a:r>
              <a:rPr lang="ru-RU" b="1" i="1" dirty="0" err="1" smtClean="0"/>
              <a:t>потрапити</a:t>
            </a:r>
            <a:r>
              <a:rPr lang="ru-RU" b="1" i="1" dirty="0" smtClean="0"/>
              <a:t> </a:t>
            </a:r>
            <a:r>
              <a:rPr lang="ru-RU" b="1" i="1" dirty="0"/>
              <a:t>в </a:t>
            </a:r>
            <a:r>
              <a:rPr lang="ru-RU" b="1" i="1" dirty="0" err="1"/>
              <a:t>організм</a:t>
            </a:r>
            <a:r>
              <a:rPr lang="ru-RU" b="1" i="1" dirty="0"/>
              <a:t> </a:t>
            </a:r>
            <a:r>
              <a:rPr lang="ru-RU" b="1" i="1" dirty="0" err="1"/>
              <a:t>людини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 smtClean="0"/>
              <a:t>тварини</a:t>
            </a:r>
            <a:r>
              <a:rPr lang="ru-RU" b="1" i="1" dirty="0" smtClean="0"/>
              <a:t>, де </a:t>
            </a:r>
            <a:r>
              <a:rPr lang="ru-RU" b="1" i="1" dirty="0" err="1"/>
              <a:t>будуть</a:t>
            </a:r>
            <a:r>
              <a:rPr lang="ru-RU" b="1" i="1" dirty="0"/>
              <a:t> </a:t>
            </a:r>
            <a:r>
              <a:rPr lang="ru-RU" b="1" i="1" dirty="0" err="1"/>
              <a:t>накопичуватися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0500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3 липня 2019 року – Міжнародний день відмови від поліетиленових пакетів –  Державна екологічна інспекція у Сумській області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2779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60648"/>
            <a:ext cx="5194920" cy="11091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/>
              <a:t>У </a:t>
            </a:r>
            <a:r>
              <a:rPr lang="ru-RU" sz="2800" b="1" i="1" dirty="0" err="1"/>
              <a:t>чому</a:t>
            </a:r>
            <a:r>
              <a:rPr lang="ru-RU" sz="2800" b="1" i="1" dirty="0"/>
              <a:t> шкода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err="1" smtClean="0"/>
              <a:t>поліетиленових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пакетів</a:t>
            </a:r>
            <a:r>
              <a:rPr lang="ru-RU" sz="2800" b="1" i="1" dirty="0" smtClean="0"/>
              <a:t>?</a:t>
            </a:r>
            <a:endParaRPr lang="ru-RU" sz="2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300192" y="1916832"/>
            <a:ext cx="2736304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err="1"/>
              <a:t>Більшість</a:t>
            </a:r>
            <a:r>
              <a:rPr lang="ru-RU" b="1" i="1" dirty="0"/>
              <a:t> </a:t>
            </a:r>
            <a:r>
              <a:rPr lang="ru-RU" b="1" i="1" dirty="0" err="1"/>
              <a:t>пакетів</a:t>
            </a:r>
            <a:r>
              <a:rPr lang="ru-RU" b="1" i="1" dirty="0"/>
              <a:t> </a:t>
            </a:r>
            <a:r>
              <a:rPr lang="ru-RU" b="1" i="1" dirty="0" err="1"/>
              <a:t>потрапляють</a:t>
            </a:r>
            <a:r>
              <a:rPr lang="ru-RU" b="1" i="1" dirty="0"/>
              <a:t> на </a:t>
            </a:r>
            <a:r>
              <a:rPr lang="ru-RU" b="1" i="1" dirty="0" err="1"/>
              <a:t>сміттєзвалища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/>
              <a:t>розносяться</a:t>
            </a:r>
            <a:r>
              <a:rPr lang="ru-RU" b="1" i="1" dirty="0"/>
              <a:t> </a:t>
            </a:r>
            <a:r>
              <a:rPr lang="ru-RU" b="1" i="1" dirty="0" err="1"/>
              <a:t>вітром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b="1" i="1" dirty="0" smtClean="0"/>
              <a:t>по </a:t>
            </a:r>
            <a:r>
              <a:rPr lang="ru-RU" b="1" i="1" dirty="0" err="1"/>
              <a:t>території</a:t>
            </a:r>
            <a:r>
              <a:rPr lang="ru-RU" b="1" i="1" dirty="0"/>
              <a:t> </a:t>
            </a:r>
            <a:r>
              <a:rPr lang="ru-RU" b="1" i="1" dirty="0" err="1"/>
              <a:t>країни</a:t>
            </a:r>
            <a:r>
              <a:rPr lang="ru-RU" b="1" i="1" dirty="0"/>
              <a:t>, так як </a:t>
            </a:r>
            <a:r>
              <a:rPr lang="ru-RU" b="1" i="1" dirty="0" err="1"/>
              <a:t>рівень</a:t>
            </a:r>
            <a:r>
              <a:rPr lang="ru-RU" b="1" i="1" dirty="0"/>
              <a:t>  </a:t>
            </a:r>
            <a:r>
              <a:rPr lang="ru-RU" b="1" i="1" dirty="0" err="1" smtClean="0"/>
              <a:t>їх</a:t>
            </a:r>
            <a:r>
              <a:rPr lang="ru-RU" b="1" i="1" dirty="0" smtClean="0"/>
              <a:t> </a:t>
            </a:r>
            <a:r>
              <a:rPr lang="ru-RU" b="1" i="1" dirty="0" err="1"/>
              <a:t>переробки</a:t>
            </a:r>
            <a:r>
              <a:rPr lang="ru-RU" b="1" i="1" dirty="0"/>
              <a:t> становить </a:t>
            </a:r>
            <a:r>
              <a:rPr lang="ru-RU" b="1" i="1" dirty="0" err="1"/>
              <a:t>менше</a:t>
            </a:r>
            <a:r>
              <a:rPr lang="ru-RU" b="1" i="1" dirty="0"/>
              <a:t> 1 %. </a:t>
            </a:r>
            <a:r>
              <a:rPr lang="ru-RU" b="1" i="1" dirty="0" err="1" smtClean="0"/>
              <a:t>Від</a:t>
            </a:r>
            <a:r>
              <a:rPr lang="ru-RU" b="1" i="1" dirty="0"/>
              <a:t> </a:t>
            </a:r>
            <a:r>
              <a:rPr lang="ru-RU" b="1" i="1" dirty="0" err="1" smtClean="0"/>
              <a:t>пакетів</a:t>
            </a:r>
            <a:r>
              <a:rPr lang="ru-RU" b="1" i="1" dirty="0" smtClean="0"/>
              <a:t> </a:t>
            </a:r>
            <a:r>
              <a:rPr lang="ru-RU" b="1" i="1" dirty="0" err="1"/>
              <a:t>щороку</a:t>
            </a:r>
            <a:r>
              <a:rPr lang="ru-RU" b="1" i="1" dirty="0"/>
              <a:t> </a:t>
            </a:r>
            <a:r>
              <a:rPr lang="ru-RU" b="1" i="1" dirty="0" err="1" smtClean="0"/>
              <a:t>помирає</a:t>
            </a:r>
            <a:r>
              <a:rPr lang="ru-RU" b="1" i="1" dirty="0"/>
              <a:t> </a:t>
            </a:r>
            <a:r>
              <a:rPr lang="ru-RU" b="1" i="1" dirty="0" err="1" smtClean="0"/>
              <a:t>близько</a:t>
            </a:r>
            <a:r>
              <a:rPr lang="ru-RU" b="1" i="1" dirty="0" smtClean="0"/>
              <a:t> </a:t>
            </a:r>
            <a:r>
              <a:rPr lang="ru-RU" b="1" i="1" dirty="0"/>
              <a:t>одного </a:t>
            </a:r>
            <a:r>
              <a:rPr lang="ru-RU" b="1" i="1" dirty="0" err="1"/>
              <a:t>мільйону</a:t>
            </a:r>
            <a:r>
              <a:rPr lang="ru-RU" b="1" i="1" dirty="0"/>
              <a:t> </a:t>
            </a:r>
            <a:r>
              <a:rPr lang="ru-RU" b="1" i="1" dirty="0" err="1"/>
              <a:t>птахів</a:t>
            </a:r>
            <a:r>
              <a:rPr lang="ru-RU" b="1" i="1" dirty="0"/>
              <a:t> та 100 тис. </a:t>
            </a:r>
            <a:r>
              <a:rPr lang="ru-RU" b="1" i="1" dirty="0" err="1"/>
              <a:t>тварин</a:t>
            </a:r>
            <a:r>
              <a:rPr lang="ru-RU" b="1" i="1" dirty="0"/>
              <a:t>. </a:t>
            </a:r>
            <a:endParaRPr lang="ru-RU" b="1" i="1" dirty="0" smtClean="0"/>
          </a:p>
          <a:p>
            <a:r>
              <a:rPr lang="ru-RU" b="1" i="1" dirty="0" err="1" smtClean="0"/>
              <a:t>Також</a:t>
            </a:r>
            <a:r>
              <a:rPr lang="ru-RU" b="1" i="1" dirty="0" smtClean="0"/>
              <a:t> </a:t>
            </a:r>
            <a:r>
              <a:rPr lang="ru-RU" b="1" i="1" dirty="0"/>
              <a:t>вони </a:t>
            </a:r>
            <a:r>
              <a:rPr lang="ru-RU" b="1" i="1" dirty="0" err="1"/>
              <a:t>становлять</a:t>
            </a:r>
            <a:r>
              <a:rPr lang="ru-RU" b="1" i="1" dirty="0"/>
              <a:t> </a:t>
            </a:r>
            <a:r>
              <a:rPr lang="ru-RU" b="1" i="1" dirty="0" err="1"/>
              <a:t>загрозу</a:t>
            </a:r>
            <a:r>
              <a:rPr lang="ru-RU" b="1" i="1" dirty="0"/>
              <a:t> </a:t>
            </a:r>
            <a:r>
              <a:rPr lang="ru-RU" b="1" i="1" dirty="0" err="1"/>
              <a:t>людському</a:t>
            </a:r>
            <a:r>
              <a:rPr lang="ru-RU" b="1" i="1" dirty="0"/>
              <a:t> </a:t>
            </a:r>
            <a:r>
              <a:rPr lang="ru-RU" b="1" i="1" dirty="0" err="1"/>
              <a:t>здоров’ю</a:t>
            </a:r>
            <a:r>
              <a:rPr lang="ru-RU" b="1" i="1" dirty="0"/>
              <a:t>, </a:t>
            </a:r>
            <a:r>
              <a:rPr lang="ru-RU" b="1" i="1" dirty="0" smtClean="0"/>
              <a:t>так </a:t>
            </a:r>
            <a:r>
              <a:rPr lang="ru-RU" b="1" i="1" dirty="0"/>
              <a:t>як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частки</a:t>
            </a:r>
            <a:r>
              <a:rPr lang="ru-RU" b="1" i="1" dirty="0"/>
              <a:t> </a:t>
            </a:r>
            <a:r>
              <a:rPr lang="ru-RU" b="1" i="1" dirty="0" err="1"/>
              <a:t>можуть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b="1" i="1" dirty="0" err="1" smtClean="0"/>
              <a:t>потрапляти</a:t>
            </a:r>
            <a:r>
              <a:rPr lang="ru-RU" b="1" i="1" dirty="0" smtClean="0"/>
              <a:t> </a:t>
            </a:r>
            <a:r>
              <a:rPr lang="ru-RU" b="1" i="1" dirty="0"/>
              <a:t>у </a:t>
            </a:r>
            <a:r>
              <a:rPr lang="ru-RU" b="1" i="1" dirty="0" err="1"/>
              <a:t>харчі</a:t>
            </a:r>
            <a:r>
              <a:rPr lang="ru-RU" b="1" i="1" dirty="0"/>
              <a:t> та воду.</a:t>
            </a:r>
          </a:p>
        </p:txBody>
      </p:sp>
      <p:pic>
        <p:nvPicPr>
          <p:cNvPr id="6146" name="Picture 2" descr="Поліетиленові пакети – шкода чи користь? - lutsk.nam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81" t="7548" r="5394" b="2938"/>
          <a:stretch/>
        </p:blipFill>
        <p:spPr bwMode="auto">
          <a:xfrm>
            <a:off x="4067944" y="1689491"/>
            <a:ext cx="2016224" cy="13130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953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Прийом і вивіз макулатури в Києві та Київській області: дорогі відходи чи  перероблені заощадження - VTORMA 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100" b="1" i="1" dirty="0" smtClean="0"/>
              <a:t>Друге </a:t>
            </a:r>
            <a:r>
              <a:rPr lang="ru-RU" sz="3100" b="1" i="1" dirty="0" err="1"/>
              <a:t>життя</a:t>
            </a:r>
            <a:r>
              <a:rPr lang="ru-RU" sz="3100" b="1" i="1" dirty="0"/>
              <a:t> </a:t>
            </a:r>
            <a:r>
              <a:rPr lang="ru-RU" sz="3100" b="1" i="1" dirty="0" err="1"/>
              <a:t>використаного</a:t>
            </a:r>
            <a:r>
              <a:rPr lang="ru-RU" sz="3100" b="1" i="1" dirty="0"/>
              <a:t> </a:t>
            </a:r>
            <a:r>
              <a:rPr lang="ru-RU" sz="3100" b="1" i="1" dirty="0" err="1"/>
              <a:t>паперу</a:t>
            </a:r>
            <a:endParaRPr lang="ru-RU" sz="31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20416" y="3212976"/>
            <a:ext cx="2379375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i="1" dirty="0" err="1"/>
              <a:t>Переробка</a:t>
            </a:r>
            <a:r>
              <a:rPr lang="ru-RU" b="1" i="1" dirty="0"/>
              <a:t> </a:t>
            </a:r>
            <a:r>
              <a:rPr lang="ru-RU" b="1" i="1" dirty="0" err="1"/>
              <a:t>однієї</a:t>
            </a:r>
            <a:r>
              <a:rPr lang="ru-RU" b="1" i="1" dirty="0"/>
              <a:t> </a:t>
            </a:r>
            <a:r>
              <a:rPr lang="ru-RU" b="1" i="1" dirty="0" err="1"/>
              <a:t>тонни</a:t>
            </a:r>
            <a:r>
              <a:rPr lang="ru-RU" b="1" i="1" dirty="0"/>
              <a:t> газетного </a:t>
            </a:r>
            <a:endParaRPr lang="ru-RU" b="1" i="1" dirty="0" smtClean="0"/>
          </a:p>
          <a:p>
            <a:r>
              <a:rPr lang="ru-RU" b="1" i="1" dirty="0" err="1" smtClean="0"/>
              <a:t>паперу</a:t>
            </a:r>
            <a:r>
              <a:rPr lang="ru-RU" b="1" i="1" dirty="0"/>
              <a:t> </a:t>
            </a:r>
            <a:r>
              <a:rPr lang="ru-RU" b="1" i="1" dirty="0" err="1"/>
              <a:t>економить</a:t>
            </a:r>
            <a:r>
              <a:rPr lang="ru-RU" b="1" i="1" dirty="0"/>
              <a:t> </a:t>
            </a:r>
            <a:r>
              <a:rPr lang="ru-RU" b="1" i="1" dirty="0" err="1"/>
              <a:t>близько</a:t>
            </a:r>
            <a:r>
              <a:rPr lang="ru-RU" b="1" i="1" dirty="0"/>
              <a:t> 1 </a:t>
            </a:r>
            <a:r>
              <a:rPr lang="ru-RU" b="1" i="1" dirty="0" err="1"/>
              <a:t>тонни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b="1" i="1" dirty="0" err="1" smtClean="0"/>
              <a:t>деревини</a:t>
            </a:r>
            <a:r>
              <a:rPr lang="ru-RU" b="1" i="1" dirty="0"/>
              <a:t>, а при </a:t>
            </a:r>
            <a:r>
              <a:rPr lang="ru-RU" b="1" i="1" dirty="0" err="1"/>
              <a:t>переробці</a:t>
            </a:r>
            <a:r>
              <a:rPr lang="ru-RU" b="1" i="1" dirty="0"/>
              <a:t> 1 </a:t>
            </a:r>
            <a:r>
              <a:rPr lang="ru-RU" b="1" i="1" dirty="0" err="1"/>
              <a:t>тонни</a:t>
            </a:r>
            <a:r>
              <a:rPr lang="ru-RU" b="1" i="1" dirty="0"/>
              <a:t> </a:t>
            </a:r>
            <a:r>
              <a:rPr lang="ru-RU" b="1" i="1" dirty="0" err="1"/>
              <a:t>друкованого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</a:t>
            </a:r>
            <a:r>
              <a:rPr lang="ru-RU" b="1" i="1" dirty="0" err="1" smtClean="0"/>
              <a:t>копіювального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паперу</a:t>
            </a:r>
            <a:r>
              <a:rPr lang="ru-RU" b="1" i="1" dirty="0"/>
              <a:t> </a:t>
            </a:r>
            <a:r>
              <a:rPr lang="ru-RU" b="1" i="1" dirty="0" err="1" smtClean="0"/>
              <a:t>зберігається</a:t>
            </a:r>
            <a:r>
              <a:rPr lang="ru-RU" b="1" i="1" dirty="0" smtClean="0"/>
              <a:t> </a:t>
            </a:r>
            <a:r>
              <a:rPr lang="ru-RU" b="1" i="1" dirty="0" err="1"/>
              <a:t>трохи</a:t>
            </a:r>
            <a:r>
              <a:rPr lang="ru-RU" b="1" i="1" dirty="0"/>
              <a:t> </a:t>
            </a:r>
            <a:r>
              <a:rPr lang="ru-RU" b="1" i="1" dirty="0" err="1"/>
              <a:t>більше</a:t>
            </a:r>
            <a:r>
              <a:rPr lang="ru-RU" b="1" i="1" dirty="0"/>
              <a:t> 2-х тонн </a:t>
            </a:r>
            <a:r>
              <a:rPr lang="ru-RU" b="1" i="1" dirty="0" err="1"/>
              <a:t>деревини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197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СМІТТЯ В ГОЛОВАХ?&quot;: ЛЮДИ, БЕРЕЖІТЬ ПРИРОДУ І ПОВАЖАЙТЕ ОТОЧУЮЧИХ (ВІДЕО) »  Мошни - (Черкаська область, Черкаський район). Інформаційний порта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/>
              <a:t>Сортування</a:t>
            </a:r>
            <a:r>
              <a:rPr lang="ru-RU" b="1" i="1" dirty="0" smtClean="0"/>
              <a:t> </a:t>
            </a:r>
            <a:r>
              <a:rPr lang="ru-RU" b="1" i="1" dirty="0" err="1"/>
              <a:t>сміття</a:t>
            </a:r>
            <a:r>
              <a:rPr lang="ru-RU" b="1" i="1" dirty="0"/>
              <a:t> - легкий </a:t>
            </a:r>
            <a:r>
              <a:rPr lang="ru-RU" b="1" i="1" dirty="0" err="1"/>
              <a:t>крок</a:t>
            </a:r>
            <a:r>
              <a:rPr lang="ru-RU" b="1" i="1" dirty="0"/>
              <a:t> в </a:t>
            </a:r>
            <a:r>
              <a:rPr lang="ru-RU" b="1" i="1" dirty="0" err="1"/>
              <a:t>чисте</a:t>
            </a:r>
            <a:r>
              <a:rPr lang="ru-RU" b="1" i="1" dirty="0"/>
              <a:t> </a:t>
            </a:r>
            <a:r>
              <a:rPr lang="ru-RU" b="1" i="1" dirty="0" err="1"/>
              <a:t>майбутнє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7482" y="4365104"/>
            <a:ext cx="782696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ru-RU" b="1" i="1" dirty="0" smtClean="0"/>
              <a:t>Проблема </a:t>
            </a:r>
            <a:r>
              <a:rPr lang="ru-RU" b="1" i="1" dirty="0" err="1"/>
              <a:t>утилізації</a:t>
            </a:r>
            <a:r>
              <a:rPr lang="ru-RU" b="1" i="1" dirty="0"/>
              <a:t> </a:t>
            </a:r>
            <a:r>
              <a:rPr lang="ru-RU" b="1" i="1" dirty="0" err="1"/>
              <a:t>сміттєвих</a:t>
            </a:r>
            <a:r>
              <a:rPr lang="ru-RU" b="1" i="1" dirty="0"/>
              <a:t> </a:t>
            </a:r>
            <a:r>
              <a:rPr lang="ru-RU" b="1" i="1" dirty="0" err="1"/>
              <a:t>відходів</a:t>
            </a:r>
            <a:r>
              <a:rPr lang="ru-RU" b="1" i="1" dirty="0"/>
              <a:t> </a:t>
            </a:r>
            <a:r>
              <a:rPr lang="ru-RU" b="1" i="1" dirty="0" err="1"/>
              <a:t>гостро</a:t>
            </a:r>
            <a:r>
              <a:rPr lang="ru-RU" b="1" i="1" dirty="0"/>
              <a:t> </a:t>
            </a:r>
            <a:r>
              <a:rPr lang="ru-RU" b="1" i="1" dirty="0" err="1"/>
              <a:t>знайома</a:t>
            </a:r>
            <a:r>
              <a:rPr lang="ru-RU" b="1" i="1" dirty="0"/>
              <a:t> не </a:t>
            </a:r>
            <a:r>
              <a:rPr lang="ru-RU" b="1" i="1" dirty="0" err="1"/>
              <a:t>лише</a:t>
            </a:r>
            <a:r>
              <a:rPr lang="ru-RU" b="1" i="1" dirty="0"/>
              <a:t> в </a:t>
            </a:r>
            <a:r>
              <a:rPr lang="ru-RU" b="1" i="1" dirty="0" err="1"/>
              <a:t>Україні</a:t>
            </a:r>
            <a:r>
              <a:rPr lang="ru-RU" b="1" i="1" dirty="0"/>
              <a:t>, а й по </a:t>
            </a:r>
            <a:r>
              <a:rPr lang="ru-RU" b="1" i="1" dirty="0" err="1"/>
              <a:t>всьому</a:t>
            </a:r>
            <a:r>
              <a:rPr lang="ru-RU" b="1" i="1" dirty="0"/>
              <a:t> </a:t>
            </a:r>
            <a:r>
              <a:rPr lang="ru-RU" b="1" i="1" dirty="0" err="1"/>
              <a:t>світу</a:t>
            </a:r>
            <a:r>
              <a:rPr lang="ru-RU" b="1" i="1" dirty="0"/>
              <a:t>. </a:t>
            </a:r>
            <a:r>
              <a:rPr lang="ru-RU" b="1" i="1" dirty="0" err="1"/>
              <a:t>Кожну</a:t>
            </a:r>
            <a:r>
              <a:rPr lang="ru-RU" b="1" i="1" dirty="0"/>
              <a:t> </a:t>
            </a:r>
            <a:r>
              <a:rPr lang="ru-RU" b="1" i="1" dirty="0" err="1"/>
              <a:t>хвилину</a:t>
            </a:r>
            <a:r>
              <a:rPr lang="ru-RU" b="1" i="1" dirty="0"/>
              <a:t> ми </a:t>
            </a:r>
            <a:r>
              <a:rPr lang="ru-RU" b="1" i="1" dirty="0" err="1"/>
              <a:t>засмічуємо</a:t>
            </a:r>
            <a:r>
              <a:rPr lang="ru-RU" b="1" i="1" dirty="0"/>
              <a:t> планету </a:t>
            </a:r>
            <a:r>
              <a:rPr lang="ru-RU" b="1" i="1" dirty="0" err="1"/>
              <a:t>різноманітними</a:t>
            </a:r>
            <a:r>
              <a:rPr lang="ru-RU" b="1" i="1" dirty="0"/>
              <a:t> </a:t>
            </a:r>
            <a:r>
              <a:rPr lang="ru-RU" b="1" i="1" dirty="0" err="1"/>
              <a:t>відходами</a:t>
            </a:r>
            <a:r>
              <a:rPr lang="ru-RU" b="1" i="1" dirty="0"/>
              <a:t>, </a:t>
            </a:r>
            <a:r>
              <a:rPr lang="ru-RU" b="1" i="1" dirty="0" err="1"/>
              <a:t>що</a:t>
            </a:r>
            <a:r>
              <a:rPr lang="ru-RU" b="1" i="1" dirty="0"/>
              <a:t> </a:t>
            </a:r>
            <a:r>
              <a:rPr lang="ru-RU" b="1" i="1" dirty="0" err="1"/>
              <a:t>мають</a:t>
            </a:r>
            <a:r>
              <a:rPr lang="ru-RU" b="1" i="1" dirty="0"/>
              <a:t> </a:t>
            </a:r>
            <a:r>
              <a:rPr lang="ru-RU" b="1" i="1" dirty="0" err="1"/>
              <a:t>неоднаковий</a:t>
            </a:r>
            <a:r>
              <a:rPr lang="ru-RU" b="1" i="1" dirty="0"/>
              <a:t> </a:t>
            </a:r>
            <a:r>
              <a:rPr lang="ru-RU" b="1" i="1" dirty="0" err="1"/>
              <a:t>термін</a:t>
            </a:r>
            <a:r>
              <a:rPr lang="ru-RU" b="1" i="1" dirty="0"/>
              <a:t> </a:t>
            </a:r>
            <a:r>
              <a:rPr lang="ru-RU" b="1" i="1" dirty="0" err="1"/>
              <a:t>розкладання</a:t>
            </a:r>
            <a:r>
              <a:rPr lang="ru-RU" b="1" i="1" dirty="0"/>
              <a:t>.</a:t>
            </a:r>
          </a:p>
          <a:p>
            <a:r>
              <a:rPr lang="ru-RU" b="1" i="1" dirty="0" smtClean="0"/>
              <a:t>	Для </a:t>
            </a:r>
            <a:r>
              <a:rPr lang="ru-RU" b="1" i="1" dirty="0"/>
              <a:t>прикладу, </a:t>
            </a:r>
            <a:r>
              <a:rPr lang="ru-RU" b="1" i="1" dirty="0" err="1"/>
              <a:t>кинутий</a:t>
            </a:r>
            <a:r>
              <a:rPr lang="ru-RU" b="1" i="1" dirty="0"/>
              <a:t> </a:t>
            </a:r>
            <a:r>
              <a:rPr lang="ru-RU" b="1" i="1" dirty="0" err="1"/>
              <a:t>повз</a:t>
            </a:r>
            <a:r>
              <a:rPr lang="ru-RU" b="1" i="1" dirty="0"/>
              <a:t> урну </a:t>
            </a:r>
            <a:r>
              <a:rPr lang="ru-RU" b="1" i="1" dirty="0" err="1"/>
              <a:t>недопалок</a:t>
            </a:r>
            <a:r>
              <a:rPr lang="ru-RU" b="1" i="1" dirty="0"/>
              <a:t> буде </a:t>
            </a:r>
            <a:r>
              <a:rPr lang="ru-RU" b="1" i="1" dirty="0" err="1"/>
              <a:t>розкладатись</a:t>
            </a:r>
            <a:r>
              <a:rPr lang="ru-RU" b="1" i="1" dirty="0"/>
              <a:t> </a:t>
            </a:r>
            <a:r>
              <a:rPr lang="ru-RU" b="1" i="1" dirty="0" err="1"/>
              <a:t>протягом</a:t>
            </a:r>
            <a:r>
              <a:rPr lang="ru-RU" b="1" i="1" dirty="0"/>
              <a:t> 1-5 </a:t>
            </a:r>
            <a:r>
              <a:rPr lang="ru-RU" b="1" i="1" dirty="0" err="1"/>
              <a:t>років</a:t>
            </a:r>
            <a:r>
              <a:rPr lang="ru-RU" b="1" i="1" dirty="0"/>
              <a:t>, </a:t>
            </a:r>
            <a:r>
              <a:rPr lang="ru-RU" b="1" i="1" dirty="0" err="1"/>
              <a:t>виріб</a:t>
            </a:r>
            <a:r>
              <a:rPr lang="ru-RU" b="1" i="1" dirty="0"/>
              <a:t> з </a:t>
            </a:r>
            <a:r>
              <a:rPr lang="ru-RU" b="1" i="1" dirty="0" err="1"/>
              <a:t>поліетилену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10 до 20, </a:t>
            </a:r>
            <a:r>
              <a:rPr lang="ru-RU" b="1" i="1" dirty="0" err="1"/>
              <a:t>звичайна</a:t>
            </a:r>
            <a:r>
              <a:rPr lang="ru-RU" b="1" i="1" dirty="0"/>
              <a:t> </a:t>
            </a:r>
            <a:r>
              <a:rPr lang="ru-RU" b="1" i="1" dirty="0" err="1"/>
              <a:t>консервна</a:t>
            </a:r>
            <a:r>
              <a:rPr lang="ru-RU" b="1" i="1" dirty="0"/>
              <a:t> банка до 100 </a:t>
            </a:r>
            <a:r>
              <a:rPr lang="ru-RU" b="1" i="1" dirty="0" err="1"/>
              <a:t>років</a:t>
            </a:r>
            <a:r>
              <a:rPr lang="ru-RU" b="1" i="1" dirty="0"/>
              <a:t>, а </a:t>
            </a:r>
            <a:r>
              <a:rPr lang="ru-RU" b="1" i="1" dirty="0" err="1"/>
              <a:t>скляна</a:t>
            </a:r>
            <a:r>
              <a:rPr lang="ru-RU" b="1" i="1" dirty="0"/>
              <a:t> </a:t>
            </a:r>
            <a:r>
              <a:rPr lang="ru-RU" b="1" i="1" dirty="0" err="1"/>
              <a:t>пляшка</a:t>
            </a:r>
            <a:r>
              <a:rPr lang="ru-RU" b="1" i="1" dirty="0"/>
              <a:t> </a:t>
            </a:r>
            <a:r>
              <a:rPr lang="ru-RU" b="1" i="1" dirty="0" err="1"/>
              <a:t>понад</a:t>
            </a:r>
            <a:r>
              <a:rPr lang="ru-RU" b="1" i="1" dirty="0"/>
              <a:t> 500.  </a:t>
            </a:r>
          </a:p>
          <a:p>
            <a:r>
              <a:rPr lang="ru-RU" b="1" i="1" dirty="0" smtClean="0"/>
              <a:t>	</a:t>
            </a:r>
            <a:r>
              <a:rPr lang="ru-RU" b="1" i="1" dirty="0" err="1" smtClean="0"/>
              <a:t>Основним</a:t>
            </a:r>
            <a:r>
              <a:rPr lang="ru-RU" b="1" i="1" dirty="0" smtClean="0"/>
              <a:t> </a:t>
            </a:r>
            <a:r>
              <a:rPr lang="ru-RU" b="1" i="1" dirty="0"/>
              <a:t>правилом </a:t>
            </a:r>
            <a:r>
              <a:rPr lang="ru-RU" b="1" i="1" dirty="0" err="1"/>
              <a:t>ефективної</a:t>
            </a:r>
            <a:r>
              <a:rPr lang="ru-RU" b="1" i="1" dirty="0"/>
              <a:t> </a:t>
            </a:r>
            <a:r>
              <a:rPr lang="ru-RU" b="1" i="1" dirty="0" err="1"/>
              <a:t>боротьби</a:t>
            </a:r>
            <a:r>
              <a:rPr lang="ru-RU" b="1" i="1" dirty="0"/>
              <a:t> з </a:t>
            </a:r>
            <a:r>
              <a:rPr lang="ru-RU" b="1" i="1" dirty="0" err="1"/>
              <a:t>відходами</a:t>
            </a:r>
            <a:r>
              <a:rPr lang="ru-RU" b="1" i="1" dirty="0"/>
              <a:t> є </a:t>
            </a:r>
            <a:r>
              <a:rPr lang="ru-RU" b="1" i="1" dirty="0" err="1"/>
              <a:t>його</a:t>
            </a:r>
            <a:r>
              <a:rPr lang="ru-RU" b="1" i="1" dirty="0"/>
              <a:t> </a:t>
            </a:r>
            <a:r>
              <a:rPr lang="ru-RU" b="1" i="1" dirty="0" err="1"/>
              <a:t>грамотне</a:t>
            </a:r>
            <a:r>
              <a:rPr lang="ru-RU" b="1" i="1" dirty="0"/>
              <a:t> </a:t>
            </a:r>
            <a:r>
              <a:rPr lang="ru-RU" b="1" i="1" dirty="0" err="1"/>
              <a:t>сортування</a:t>
            </a:r>
            <a:r>
              <a:rPr lang="ru-RU" b="1" i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1653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r-pol.ck.ua/wp-content/uploads/2020/08/117234954_2587218398210522_1918806462989910546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5" y="980728"/>
            <a:ext cx="8922162" cy="5786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21602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нашій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Руськополянській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запроваджено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сортування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сміття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пет-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пляшки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відсортовувати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відповідні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сміттєві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баки, не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розміщуючи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призначені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контейнери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інші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побутові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відходи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Екологічне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благополуччя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рідній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громаді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залежить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чистоти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порядку кожного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нас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 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Разом_ми_сила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30723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Виховна година &quot;Збережи природу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56"/>
            <a:ext cx="9174234" cy="68762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19065" y="3212976"/>
            <a:ext cx="2706342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i="1" dirty="0" err="1"/>
              <a:t>Який</a:t>
            </a:r>
            <a:r>
              <a:rPr lang="ru-RU" sz="1400" b="1" i="1" dirty="0"/>
              <a:t> </a:t>
            </a:r>
            <a:r>
              <a:rPr lang="ru-RU" sz="1400" b="1" i="1" dirty="0" err="1"/>
              <a:t>цікавий</a:t>
            </a:r>
            <a:r>
              <a:rPr lang="ru-RU" sz="1400" b="1" i="1" dirty="0"/>
              <a:t> </a:t>
            </a:r>
            <a:r>
              <a:rPr lang="ru-RU" sz="1400" b="1" i="1" dirty="0" err="1"/>
              <a:t>світ</a:t>
            </a:r>
            <a:r>
              <a:rPr lang="ru-RU" sz="1400" b="1" i="1" dirty="0"/>
              <a:t> </a:t>
            </a:r>
            <a:r>
              <a:rPr lang="ru-RU" sz="1400" b="1" i="1" dirty="0" err="1"/>
              <a:t>навколо</a:t>
            </a:r>
            <a:r>
              <a:rPr lang="ru-RU" sz="1400" b="1" i="1" dirty="0" smtClean="0"/>
              <a:t>,</a:t>
            </a:r>
          </a:p>
          <a:p>
            <a:r>
              <a:rPr lang="ru-RU" sz="1400" b="1" i="1" dirty="0" smtClean="0"/>
              <a:t> </a:t>
            </a:r>
            <a:r>
              <a:rPr lang="ru-RU" sz="1400" b="1" i="1" dirty="0" err="1"/>
              <a:t>Ти</a:t>
            </a:r>
            <a:r>
              <a:rPr lang="ru-RU" sz="1400" b="1" i="1" dirty="0"/>
              <a:t>, </a:t>
            </a:r>
            <a:r>
              <a:rPr lang="ru-RU" sz="1400" b="1" i="1" dirty="0" err="1"/>
              <a:t>друже</a:t>
            </a:r>
            <a:r>
              <a:rPr lang="ru-RU" sz="1400" b="1" i="1" dirty="0"/>
              <a:t>, </a:t>
            </a:r>
            <a:r>
              <a:rPr lang="ru-RU" sz="1400" b="1" i="1" dirty="0" err="1"/>
              <a:t>тільки</a:t>
            </a:r>
            <a:r>
              <a:rPr lang="ru-RU" sz="1400" b="1" i="1" dirty="0"/>
              <a:t> </a:t>
            </a:r>
            <a:r>
              <a:rPr lang="ru-RU" sz="1400" b="1" i="1" dirty="0" err="1"/>
              <a:t>придивись</a:t>
            </a:r>
            <a:r>
              <a:rPr lang="ru-RU" sz="1400" b="1" i="1" dirty="0"/>
              <a:t>! </a:t>
            </a:r>
            <a:endParaRPr lang="ru-RU" sz="1400" b="1" i="1" dirty="0" smtClean="0"/>
          </a:p>
          <a:p>
            <a:r>
              <a:rPr lang="ru-RU" sz="1400" b="1" i="1" dirty="0" smtClean="0"/>
              <a:t>На </a:t>
            </a:r>
            <a:r>
              <a:rPr lang="ru-RU" sz="1400" b="1" i="1" dirty="0" err="1"/>
              <a:t>небі</a:t>
            </a:r>
            <a:r>
              <a:rPr lang="ru-RU" sz="1400" b="1" i="1" dirty="0"/>
              <a:t> </a:t>
            </a:r>
            <a:r>
              <a:rPr lang="ru-RU" sz="1400" b="1" i="1" dirty="0" err="1"/>
              <a:t>сонця</a:t>
            </a:r>
            <a:r>
              <a:rPr lang="ru-RU" sz="1400" b="1" i="1" dirty="0"/>
              <a:t> </a:t>
            </a:r>
            <a:r>
              <a:rPr lang="ru-RU" sz="1400" b="1" i="1" dirty="0" err="1"/>
              <a:t>жовте</a:t>
            </a:r>
            <a:r>
              <a:rPr lang="ru-RU" sz="1400" b="1" i="1" dirty="0"/>
              <a:t> коло, </a:t>
            </a:r>
            <a:endParaRPr lang="ru-RU" sz="1400" b="1" i="1" dirty="0" smtClean="0"/>
          </a:p>
          <a:p>
            <a:r>
              <a:rPr lang="ru-RU" sz="1400" b="1" i="1" dirty="0" smtClean="0"/>
              <a:t>А </a:t>
            </a:r>
            <a:r>
              <a:rPr lang="ru-RU" sz="1400" b="1" i="1" dirty="0" err="1"/>
              <a:t>поруч</a:t>
            </a:r>
            <a:r>
              <a:rPr lang="ru-RU" sz="1400" b="1" i="1" dirty="0"/>
              <a:t> </a:t>
            </a:r>
            <a:r>
              <a:rPr lang="ru-RU" sz="1400" b="1" i="1" dirty="0" err="1"/>
              <a:t>здомом</a:t>
            </a:r>
            <a:r>
              <a:rPr lang="ru-RU" sz="1400" b="1" i="1" dirty="0"/>
              <a:t> – сад і школа, </a:t>
            </a:r>
            <a:endParaRPr lang="ru-RU" sz="1400" b="1" i="1" dirty="0" smtClean="0"/>
          </a:p>
          <a:p>
            <a:r>
              <a:rPr lang="ru-RU" sz="1400" b="1" i="1" dirty="0" smtClean="0"/>
              <a:t>Живи</a:t>
            </a:r>
            <a:r>
              <a:rPr lang="ru-RU" sz="1400" b="1" i="1" dirty="0"/>
              <a:t>, </a:t>
            </a:r>
            <a:r>
              <a:rPr lang="ru-RU" sz="1400" b="1" i="1" dirty="0" err="1"/>
              <a:t>дорослішай</a:t>
            </a:r>
            <a:r>
              <a:rPr lang="ru-RU" sz="1400" b="1" i="1" dirty="0"/>
              <a:t> і </a:t>
            </a:r>
            <a:r>
              <a:rPr lang="ru-RU" sz="1400" b="1" i="1" dirty="0" err="1"/>
              <a:t>вчись</a:t>
            </a:r>
            <a:r>
              <a:rPr lang="ru-RU" sz="1400" b="1" i="1" dirty="0"/>
              <a:t>! </a:t>
            </a:r>
            <a:endParaRPr lang="ru-RU" sz="1400" b="1" i="1" dirty="0" smtClean="0"/>
          </a:p>
          <a:p>
            <a:r>
              <a:rPr lang="ru-RU" sz="1400" b="1" i="1" dirty="0" smtClean="0"/>
              <a:t>Дивись </a:t>
            </a:r>
            <a:r>
              <a:rPr lang="ru-RU" sz="1400" b="1" i="1" dirty="0"/>
              <a:t>на </a:t>
            </a:r>
            <a:r>
              <a:rPr lang="ru-RU" sz="1400" b="1" i="1" dirty="0" err="1"/>
              <a:t>квіти</a:t>
            </a:r>
            <a:r>
              <a:rPr lang="ru-RU" sz="1400" b="1" i="1" dirty="0"/>
              <a:t>, на дерева, </a:t>
            </a:r>
            <a:endParaRPr lang="ru-RU" sz="1400" b="1" i="1" dirty="0" smtClean="0"/>
          </a:p>
          <a:p>
            <a:r>
              <a:rPr lang="ru-RU" sz="1400" b="1" i="1" dirty="0" err="1" smtClean="0"/>
              <a:t>Вивчай</a:t>
            </a:r>
            <a:r>
              <a:rPr lang="ru-RU" sz="1400" b="1" i="1" dirty="0" smtClean="0"/>
              <a:t> </a:t>
            </a:r>
            <a:r>
              <a:rPr lang="ru-RU" sz="1400" b="1" i="1" dirty="0" err="1"/>
              <a:t>птахів</a:t>
            </a:r>
            <a:r>
              <a:rPr lang="ru-RU" sz="1400" b="1" i="1" dirty="0"/>
              <a:t>, комах, </a:t>
            </a:r>
            <a:r>
              <a:rPr lang="ru-RU" sz="1400" b="1" i="1" dirty="0" err="1"/>
              <a:t>тварин</a:t>
            </a:r>
            <a:r>
              <a:rPr lang="ru-RU" sz="1400" b="1" i="1" dirty="0"/>
              <a:t>, </a:t>
            </a:r>
            <a:endParaRPr lang="ru-RU" sz="1400" b="1" i="1" dirty="0" smtClean="0"/>
          </a:p>
          <a:p>
            <a:r>
              <a:rPr lang="ru-RU" sz="1400" b="1" i="1" dirty="0" err="1" smtClean="0"/>
              <a:t>Ти</a:t>
            </a:r>
            <a:r>
              <a:rPr lang="ru-RU" sz="1400" b="1" i="1" dirty="0" smtClean="0"/>
              <a:t> </a:t>
            </a:r>
            <a:r>
              <a:rPr lang="ru-RU" sz="1400" b="1" i="1" dirty="0" err="1"/>
              <a:t>станеш</a:t>
            </a:r>
            <a:r>
              <a:rPr lang="ru-RU" sz="1400" b="1" i="1" dirty="0"/>
              <a:t> </a:t>
            </a:r>
            <a:r>
              <a:rPr lang="ru-RU" sz="1400" b="1" i="1" dirty="0" err="1"/>
              <a:t>кращим</a:t>
            </a:r>
            <a:r>
              <a:rPr lang="ru-RU" sz="1400" b="1" i="1" dirty="0"/>
              <a:t> і, напевно, </a:t>
            </a:r>
            <a:endParaRPr lang="ru-RU" sz="1400" b="1" i="1" dirty="0" smtClean="0"/>
          </a:p>
          <a:p>
            <a:r>
              <a:rPr lang="ru-RU" sz="1400" b="1" i="1" dirty="0" smtClean="0"/>
              <a:t>В </a:t>
            </a:r>
            <a:r>
              <a:rPr lang="ru-RU" sz="1400" b="1" i="1" dirty="0" err="1"/>
              <a:t>життя</a:t>
            </a:r>
            <a:r>
              <a:rPr lang="ru-RU" sz="1400" b="1" i="1" dirty="0"/>
              <a:t> </a:t>
            </a:r>
            <a:r>
              <a:rPr lang="ru-RU" sz="1400" b="1" i="1" dirty="0" err="1"/>
              <a:t>підеш</a:t>
            </a:r>
            <a:r>
              <a:rPr lang="ru-RU" sz="1400" b="1" i="1" dirty="0"/>
              <a:t> </a:t>
            </a:r>
            <a:r>
              <a:rPr lang="ru-RU" sz="1400" b="1" i="1" dirty="0" err="1"/>
              <a:t>сміливо</a:t>
            </a:r>
            <a:r>
              <a:rPr lang="ru-RU" sz="1400" b="1" i="1" dirty="0"/>
              <a:t> й </a:t>
            </a:r>
            <a:r>
              <a:rPr lang="ru-RU" sz="1400" b="1" i="1" dirty="0" err="1"/>
              <a:t>певно</a:t>
            </a:r>
            <a:r>
              <a:rPr lang="ru-RU" sz="1400" b="1" i="1" dirty="0"/>
              <a:t>, </a:t>
            </a:r>
            <a:endParaRPr lang="ru-RU" sz="1400" b="1" i="1" dirty="0" smtClean="0"/>
          </a:p>
          <a:p>
            <a:r>
              <a:rPr lang="ru-RU" sz="1400" b="1" i="1" dirty="0" smtClean="0"/>
              <a:t>Та </a:t>
            </a:r>
            <a:r>
              <a:rPr lang="ru-RU" sz="1400" b="1" i="1" dirty="0" err="1"/>
              <a:t>пам’ятай</a:t>
            </a:r>
            <a:r>
              <a:rPr lang="ru-RU" sz="1400" b="1" i="1" dirty="0"/>
              <a:t>, </a:t>
            </a:r>
            <a:r>
              <a:rPr lang="ru-RU" sz="1400" b="1" i="1" dirty="0" err="1"/>
              <a:t>ти</a:t>
            </a:r>
            <a:r>
              <a:rPr lang="ru-RU" sz="1400" b="1" i="1" dirty="0"/>
              <a:t> не один</a:t>
            </a:r>
            <a:r>
              <a:rPr lang="ru-RU" sz="1400" b="1" i="1" dirty="0" smtClean="0"/>
              <a:t>!</a:t>
            </a:r>
          </a:p>
          <a:p>
            <a:r>
              <a:rPr lang="ru-RU" sz="1400" b="1" i="1" dirty="0" smtClean="0"/>
              <a:t> </a:t>
            </a:r>
            <a:r>
              <a:rPr lang="ru-RU" sz="1400" b="1" i="1" dirty="0"/>
              <a:t>З тобою вся твоя родина: </a:t>
            </a:r>
            <a:endParaRPr lang="ru-RU" sz="1400" b="1" i="1" dirty="0" smtClean="0"/>
          </a:p>
          <a:p>
            <a:r>
              <a:rPr lang="ru-RU" sz="1400" b="1" i="1" dirty="0" smtClean="0"/>
              <a:t>Батьки</a:t>
            </a:r>
            <a:r>
              <a:rPr lang="ru-RU" sz="1400" b="1" i="1" dirty="0"/>
              <a:t>, </a:t>
            </a:r>
            <a:r>
              <a:rPr lang="ru-RU" sz="1400" b="1" i="1" dirty="0" err="1"/>
              <a:t>бабусі</a:t>
            </a:r>
            <a:r>
              <a:rPr lang="ru-RU" sz="1400" b="1" i="1" dirty="0"/>
              <a:t> та </a:t>
            </a:r>
            <a:r>
              <a:rPr lang="ru-RU" sz="1400" b="1" i="1" dirty="0" err="1"/>
              <a:t>діди</a:t>
            </a:r>
            <a:r>
              <a:rPr lang="ru-RU" sz="1400" b="1" i="1" dirty="0" smtClean="0"/>
              <a:t>,</a:t>
            </a:r>
          </a:p>
          <a:p>
            <a:r>
              <a:rPr lang="ru-RU" sz="1400" b="1" i="1" dirty="0" smtClean="0"/>
              <a:t> </a:t>
            </a:r>
            <a:r>
              <a:rPr lang="ru-RU" sz="1400" b="1" i="1" dirty="0"/>
              <a:t>З тобою </a:t>
            </a:r>
            <a:r>
              <a:rPr lang="ru-RU" sz="1400" b="1" i="1" dirty="0" err="1"/>
              <a:t>друзі</a:t>
            </a:r>
            <a:r>
              <a:rPr lang="ru-RU" sz="1400" b="1" i="1" dirty="0"/>
              <a:t>, </a:t>
            </a:r>
            <a:r>
              <a:rPr lang="ru-RU" sz="1400" b="1" i="1" dirty="0" err="1"/>
              <a:t>Батьківщина</a:t>
            </a:r>
            <a:r>
              <a:rPr lang="ru-RU" sz="1400" b="1" i="1" dirty="0"/>
              <a:t>, </a:t>
            </a:r>
            <a:endParaRPr lang="ru-RU" sz="1400" b="1" i="1" dirty="0" smtClean="0"/>
          </a:p>
          <a:p>
            <a:r>
              <a:rPr lang="ru-RU" sz="1400" b="1" i="1" dirty="0" err="1" smtClean="0"/>
              <a:t>Тож</a:t>
            </a:r>
            <a:r>
              <a:rPr lang="ru-RU" sz="1400" b="1" i="1" dirty="0"/>
              <a:t>, </a:t>
            </a:r>
            <a:r>
              <a:rPr lang="ru-RU" sz="1400" b="1" i="1" dirty="0" err="1"/>
              <a:t>уперед</a:t>
            </a:r>
            <a:r>
              <a:rPr lang="ru-RU" sz="1400" b="1" i="1" dirty="0"/>
              <a:t>, </a:t>
            </a:r>
            <a:r>
              <a:rPr lang="ru-RU" sz="1400" b="1" i="1" dirty="0" err="1"/>
              <a:t>мій</a:t>
            </a:r>
            <a:r>
              <a:rPr lang="ru-RU" sz="1400" b="1" i="1" dirty="0"/>
              <a:t> </a:t>
            </a:r>
            <a:r>
              <a:rPr lang="ru-RU" sz="1400" b="1" i="1" dirty="0" err="1"/>
              <a:t>друже</a:t>
            </a:r>
            <a:r>
              <a:rPr lang="ru-RU" sz="1400" b="1" i="1" dirty="0"/>
              <a:t>, </a:t>
            </a:r>
            <a:r>
              <a:rPr lang="ru-RU" sz="1400" b="1" i="1" dirty="0" err="1"/>
              <a:t>йди</a:t>
            </a:r>
            <a:r>
              <a:rPr lang="ru-RU" sz="1400" b="1" i="1" dirty="0"/>
              <a:t>! </a:t>
            </a:r>
            <a:endParaRPr lang="ru-RU" sz="1400" b="1" i="1" dirty="0" smtClean="0"/>
          </a:p>
          <a:p>
            <a:pPr algn="r"/>
            <a:r>
              <a:rPr lang="ru-RU" sz="1400" dirty="0" err="1" smtClean="0"/>
              <a:t>Юлія</a:t>
            </a:r>
            <a:r>
              <a:rPr lang="ru-RU" sz="1400" dirty="0" smtClean="0"/>
              <a:t> </a:t>
            </a:r>
            <a:r>
              <a:rPr lang="ru-RU" sz="1400" dirty="0" err="1"/>
              <a:t>Турчина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51420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8F8F8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356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Збережемо природу заради майбутнього</vt:lpstr>
      <vt:lpstr>«Не питай, що твоя Батьківщина може зробити для тебе,  - спитай, що Ти можеш зробити для своєї Батьківщини»  Еразм Роттердамський</vt:lpstr>
      <vt:lpstr>Як навчитися не смітити на вулиці та поважати Природу? </vt:lpstr>
      <vt:lpstr>    Яку шкоду можуть принести не утилізовані використані батарейки, викинуті на смітник і в подальшому потрапивши в землю?   </vt:lpstr>
      <vt:lpstr>У чому шкода  поліетиленових пакетів?</vt:lpstr>
      <vt:lpstr>Друге життя використаного паперу</vt:lpstr>
      <vt:lpstr> Сортування сміття - легкий крок в чисте майбутнє </vt:lpstr>
      <vt:lpstr>У нашій Руськополянській ОТГ запроваджено сортування сміття, пет-пляшки та скло можна відсортовувати у відповідні сміттєві баки, не розміщуючи у призначені контейнери інші побутові відходи. Екологічне благополуччя в рідній громаді залежить від чистоти і порядку кожного з нас! Разом_ми_сила!</vt:lpstr>
      <vt:lpstr>Слайд 9</vt:lpstr>
      <vt:lpstr>Проєкт підготувала учениця 9 класу Руськополянського закладу загальної середньої освіти  І-ІІІ ступенів №2 Шапран Каріна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Збережемо природу заради майбутнього</dc:title>
  <dc:creator>Наталія</dc:creator>
  <cp:lastModifiedBy>User</cp:lastModifiedBy>
  <cp:revision>17</cp:revision>
  <dcterms:created xsi:type="dcterms:W3CDTF">2020-09-19T13:20:00Z</dcterms:created>
  <dcterms:modified xsi:type="dcterms:W3CDTF">2020-09-25T05:59:04Z</dcterms:modified>
</cp:coreProperties>
</file>